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9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77"/>
  </p:normalViewPr>
  <p:slideViewPr>
    <p:cSldViewPr snapToGrid="0">
      <p:cViewPr varScale="1">
        <p:scale>
          <a:sx n="116" d="100"/>
          <a:sy n="116" d="100"/>
        </p:scale>
        <p:origin x="4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F147B6-6A00-6A40-BECC-3E74AB9EC89B}" type="datetimeFigureOut">
              <a:rPr lang="fr-FR" smtClean="0"/>
              <a:t>18/08/2022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F58DB8-E337-0C4F-A2BE-08D30227D46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18017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724738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1">
            <a:extLst>
              <a:ext uri="{FF2B5EF4-FFF2-40B4-BE49-F238E27FC236}">
                <a16:creationId xmlns:a16="http://schemas.microsoft.com/office/drawing/2014/main" id="{EA262D3E-0266-5349-8887-AAB4B9735C2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57117" y="117722"/>
            <a:ext cx="1816064" cy="745334"/>
          </a:xfrm>
          <a:prstGeom prst="rect">
            <a:avLst/>
          </a:prstGeom>
        </p:spPr>
      </p:pic>
      <p:pic>
        <p:nvPicPr>
          <p:cNvPr id="8" name="Picture 3">
            <a:extLst>
              <a:ext uri="{FF2B5EF4-FFF2-40B4-BE49-F238E27FC236}">
                <a16:creationId xmlns:a16="http://schemas.microsoft.com/office/drawing/2014/main" id="{392317E3-EF63-934C-9ABB-AC1028CD04A2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017160" y="117722"/>
            <a:ext cx="1017723" cy="9506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978670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60176094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</TotalTime>
  <Words>0</Words>
  <Application>Microsoft Macintosh PowerPoint</Application>
  <PresentationFormat>Grand écran</PresentationFormat>
  <Paragraphs>0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Microsoft Office User</dc:creator>
  <cp:lastModifiedBy>Tiffany Desruelles</cp:lastModifiedBy>
  <cp:revision>15</cp:revision>
  <dcterms:created xsi:type="dcterms:W3CDTF">2022-08-03T13:44:31Z</dcterms:created>
  <dcterms:modified xsi:type="dcterms:W3CDTF">2022-08-18T07:45:56Z</dcterms:modified>
</cp:coreProperties>
</file>